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4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4394A-E95D-49DE-8614-F37E1FCF0AC3}" type="datetime2">
              <a:rPr lang="en-US" smtClean="0"/>
              <a:pPr/>
              <a:t>Wednesday, March 10,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774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3BBDD-218C-4B2A-98A0-F5F369754705}" type="datetime2">
              <a:rPr lang="en-US" smtClean="0"/>
              <a:pPr/>
              <a:t>Wednesday, March 10,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9734611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3BBDD-218C-4B2A-98A0-F5F369754705}" type="datetime2">
              <a:rPr lang="en-US" smtClean="0"/>
              <a:pPr/>
              <a:t>Wednesday, March 10,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591485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3BBDD-218C-4B2A-98A0-F5F369754705}" type="datetime2">
              <a:rPr lang="en-US" smtClean="0"/>
              <a:pPr/>
              <a:t>Wednesday, March 10,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5097879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3BBDD-218C-4B2A-98A0-F5F369754705}" type="datetime2">
              <a:rPr lang="en-US" smtClean="0"/>
              <a:pPr/>
              <a:t>Wednesday, March 10,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1293090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3BBDD-218C-4B2A-98A0-F5F369754705}" type="datetime2">
              <a:rPr lang="en-US" smtClean="0"/>
              <a:pPr/>
              <a:t>Wednesday, March 10,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993512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179E-60E8-4F2A-A3F9-6F3CE2ABCAF9}" type="datetime2">
              <a:rPr lang="en-US" smtClean="0"/>
              <a:pPr/>
              <a:t>Wednesday, March 10,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456412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2B061-4DDF-403A-A7DB-3B6FD0BE9165}" type="datetime2">
              <a:rPr lang="en-US" smtClean="0"/>
              <a:t>Wednesday, March 10,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253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2CC3-100B-41FC-9DB0-99A6D4849F72}" type="datetime2">
              <a:rPr lang="en-US" smtClean="0"/>
              <a:pPr/>
              <a:t>Wednesday, March 10,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13962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8FDCC-AC46-4D9F-98DC-C163BFA43704}" type="datetime2">
              <a:rPr lang="en-US" smtClean="0"/>
              <a:t>Wednesday, March 10,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42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32F11-C374-493A-BB7E-11B09A67FAD0}" type="datetime2">
              <a:rPr lang="en-US" smtClean="0"/>
              <a:t>Wednesday, March 10,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56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6546C-EE55-422E-9D57-50E6C4234F80}" type="datetime2">
              <a:rPr lang="en-US" smtClean="0"/>
              <a:t>Wednesday, March 10, 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739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5C8A-A1A1-423D-82D7-1ACC187CCA77}" type="datetime2">
              <a:rPr lang="en-US" smtClean="0"/>
              <a:pPr/>
              <a:t>Wednesday, March 10, 2021</a:t>
            </a:fld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189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DF798-D264-4BC9-8824-70A25106E4C6}" type="datetime2">
              <a:rPr lang="en-US" smtClean="0"/>
              <a:pPr/>
              <a:t>Wednesday, March 10, 2021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8431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CAD25-C1CF-4F11-8692-066E6505443C}" type="datetime2">
              <a:rPr lang="en-US" smtClean="0"/>
              <a:t>Wednesday, March 10,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677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88A1C-01B8-42B6-BBF1-2BCF5E311248}" type="datetime2">
              <a:rPr lang="en-US" smtClean="0"/>
              <a:t>Wednesday, March 10,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9D384-533B-4C4E-B660-F861AA07D1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42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3BBDD-218C-4B2A-98A0-F5F369754705}" type="datetime2">
              <a:rPr lang="en-US" smtClean="0"/>
              <a:pPr/>
              <a:t>Wednesday, March 10,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3F9D384-533B-4C4E-B660-F861AA07D173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05988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1FFDF0E2-8B30-4BBF-8A02-EEE2028BA7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1" y="10"/>
            <a:ext cx="12191999" cy="6857988"/>
          </a:xfrm>
          <a:custGeom>
            <a:avLst/>
            <a:gdLst/>
            <a:ahLst/>
            <a:cxnLst/>
            <a:rect l="l" t="t" r="r" b="b"/>
            <a:pathLst>
              <a:path w="3900486" h="5957989">
                <a:moveTo>
                  <a:pt x="0" y="0"/>
                </a:moveTo>
                <a:lnTo>
                  <a:pt x="3900486" y="0"/>
                </a:lnTo>
                <a:lnTo>
                  <a:pt x="3900486" y="5957989"/>
                </a:lnTo>
                <a:lnTo>
                  <a:pt x="0" y="5957989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42CE34-E886-492A-9962-2E0A57F5B3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1515" y="384175"/>
            <a:ext cx="3457573" cy="2555875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Analyzing NYSE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5AA54B-FD80-429C-86AF-45226778C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1515" y="3062399"/>
            <a:ext cx="3457573" cy="2511308"/>
          </a:xfrm>
        </p:spPr>
        <p:txBody>
          <a:bodyPr wrap="square" anchor="t">
            <a:normAutofit/>
          </a:bodyPr>
          <a:lstStyle/>
          <a:p>
            <a:r>
              <a:rPr lang="en-US" sz="2000" dirty="0">
                <a:solidFill>
                  <a:schemeClr val="bg2">
                    <a:alpha val="55000"/>
                  </a:schemeClr>
                </a:solidFill>
              </a:rPr>
              <a:t>Abdullah Aldossari</a:t>
            </a:r>
          </a:p>
        </p:txBody>
      </p:sp>
    </p:spTree>
    <p:extLst>
      <p:ext uri="{BB962C8B-B14F-4D97-AF65-F5344CB8AC3E}">
        <p14:creationId xmlns:p14="http://schemas.microsoft.com/office/powerpoint/2010/main" val="1898394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0F61E-3E89-4055-B340-3AE73493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9332"/>
            <a:ext cx="11306175" cy="738664"/>
          </a:xfrm>
        </p:spPr>
        <p:txBody>
          <a:bodyPr vert="horz" wrap="square" lIns="0" tIns="0" rIns="0" bIns="0" rtlCol="0" anchor="t" anchorCtr="0">
            <a:normAutofit fontScale="90000"/>
          </a:bodyPr>
          <a:lstStyle/>
          <a:p>
            <a:r>
              <a:rPr lang="en-US" sz="4000" dirty="0"/>
              <a:t>Summary Statistics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How Much Does The Health Care Sector Spend on Research and Development in Year 1 and Year 2 ? </a:t>
            </a:r>
            <a:br>
              <a:rPr lang="en-US" sz="4800" dirty="0"/>
            </a:b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A8664F-260C-4B33-A539-AB7636225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755" y="4584955"/>
            <a:ext cx="6530976" cy="21798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CA71C1-9202-4B7E-B185-9600D279C50F}"/>
              </a:ext>
            </a:extLst>
          </p:cNvPr>
          <p:cNvSpPr txBox="1"/>
          <p:nvPr/>
        </p:nvSpPr>
        <p:spPr>
          <a:xfrm>
            <a:off x="0" y="2060750"/>
            <a:ext cx="1212073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tables are summary statistics for the HealthCare Sector Spending on R&amp;D. We can see the difference in the mean from year 1 and year. The Spending on R&amp;D in Year 2 is slightly higher from Year 1 . The mean for Research and Development in the first year is $980 million and in the second year it increased to $1 billion. Moreover, the median for the first year is $312 million and the first is $284 million. The standard deviation for the first year is $184 million and the second year is $175 million, which means that the healthcare is spending more in Healthcare Research and Development. </a:t>
            </a:r>
          </a:p>
          <a:p>
            <a:endParaRPr lang="en-US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46892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5F8C-F1CB-4BDD-8659-354AE7F1C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7731"/>
            <a:ext cx="8596668" cy="1320800"/>
          </a:xfrm>
        </p:spPr>
        <p:txBody>
          <a:bodyPr/>
          <a:lstStyle/>
          <a:p>
            <a:r>
              <a:rPr lang="en-US" dirty="0"/>
              <a:t>Summary Statistics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23CD3D-BC2B-4071-8F4B-CB4E6CB65F51}"/>
              </a:ext>
            </a:extLst>
          </p:cNvPr>
          <p:cNvSpPr txBox="1"/>
          <p:nvPr/>
        </p:nvSpPr>
        <p:spPr>
          <a:xfrm>
            <a:off x="491614" y="1592825"/>
            <a:ext cx="47994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graph show that research and development mean in the second year is slightly higher by more the $110 million, which means that the healthcare sector is investing more in R&amp;D. 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388A3197-E92D-4803-9A5E-D9B7D279B138}"/>
              </a:ext>
            </a:extLst>
          </p:cNvPr>
          <p:cNvSpPr txBox="1"/>
          <p:nvPr/>
        </p:nvSpPr>
        <p:spPr>
          <a:xfrm>
            <a:off x="5187042" y="3314700"/>
            <a:ext cx="1817915" cy="228600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endParaRPr lang="en-US" sz="110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36FA3CF-584B-42C3-8285-AC68B0E93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1060" y="2544706"/>
            <a:ext cx="6690940" cy="431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40811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</TotalTime>
  <Words>193</Words>
  <Application>Microsoft Office PowerPoint</Application>
  <PresentationFormat>Widescreen</PresentationFormat>
  <Paragraphs>6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Trebuchet MS</vt:lpstr>
      <vt:lpstr>Wingdings 3</vt:lpstr>
      <vt:lpstr>Facet</vt:lpstr>
      <vt:lpstr>Analyzing NYSE DATA</vt:lpstr>
      <vt:lpstr>Summary Statistics  How Much Does The Health Care Sector Spend on Research and Development in Year 1 and Year 2 ?  </vt:lpstr>
      <vt:lpstr>Summary Statistics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NYSE DATA</dc:title>
  <dc:creator>Abdullah Aldossari</dc:creator>
  <cp:lastModifiedBy>Abdullah Aldossari</cp:lastModifiedBy>
  <cp:revision>5</cp:revision>
  <dcterms:created xsi:type="dcterms:W3CDTF">2021-03-11T01:35:46Z</dcterms:created>
  <dcterms:modified xsi:type="dcterms:W3CDTF">2021-03-11T03:13:06Z</dcterms:modified>
</cp:coreProperties>
</file>

<file path=docProps/thumbnail.jpeg>
</file>